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swald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Oswa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f6bf4b1b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f6bf4b1b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102d4fb2a7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102d4fb2a7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102d4fb2a7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102d4fb2a7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02d4fb2a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102d4fb2a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 + David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cfa536e263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cfa536e263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 + David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f6bf4b1b4a_0_7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f6bf4b1b4a_0_7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cfa536e263_7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cfa536e263_7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Overshadowing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cfa536e263_7_1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cfa536e263_7_1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had better predicted the volume of work and/or tried to beat our goal each sprint rather than meet it, might have been good, still we </a:t>
            </a:r>
            <a:r>
              <a:rPr b="1" lang="en"/>
              <a:t>succeeded at scrum</a:t>
            </a:r>
            <a:r>
              <a:rPr lang="en"/>
              <a:t> and maintaining consistency, so in reality this would probably look like a delayed software release so we could have a few more sprints to not rush so much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this might just be the result of our measurement systems that favored points counting not for all weeks worked on them, but when they were completed.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103ba4e953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103ba4e953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 will bring all of this to the showcase when we see you next Monday!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f6bf4b1b4a_0_8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f6bf4b1b4a_0_8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104b240aa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104b240aa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f6bf4b1c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f6bf4b1c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f6bf4b1b4a_0_5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f6bf4b1b4a_0_5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Brenda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03ba4e953a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03ba4e953a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wanted to take a moment to acknowledge all the strength/positive feedback we received consistently these past 10 sprints.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f6bf4b1b4a_0_6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f6bf4b1b4a_0_6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cfa536e26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cfa536e26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03ba4e953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03ba4e953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updated all of our static pages so that we have all necessary information available and so our app looks presentable for our final presentation.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cfa536e2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cfa536e2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116" name="Google Shape;116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22" name="Google Shape;122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1902600" y="1512225"/>
            <a:ext cx="5338800" cy="18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2" type="title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31" name="Google Shape;131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32" name="Google Shape;132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38" name="Google Shape;138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" name="Google Shape;146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9" name="Google Shape;149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0" name="Google Shape;150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56" name="Google Shape;156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162" name="Google Shape;162;p1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5"/>
          <p:cNvSpPr txBox="1"/>
          <p:nvPr>
            <p:ph hasCustomPrompt="1" idx="3" type="title"/>
          </p:nvPr>
        </p:nvSpPr>
        <p:spPr>
          <a:xfrm>
            <a:off x="30957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5"/>
          <p:cNvSpPr txBox="1"/>
          <p:nvPr>
            <p:ph hasCustomPrompt="1" idx="4" type="title"/>
          </p:nvPr>
        </p:nvSpPr>
        <p:spPr>
          <a:xfrm>
            <a:off x="50556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idx="6" type="subTitle"/>
          </p:nvPr>
        </p:nvSpPr>
        <p:spPr>
          <a:xfrm>
            <a:off x="30311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5"/>
          <p:cNvSpPr txBox="1"/>
          <p:nvPr>
            <p:ph idx="7" type="subTitle"/>
          </p:nvPr>
        </p:nvSpPr>
        <p:spPr>
          <a:xfrm>
            <a:off x="49910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2" name="Google Shape;182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83" name="Google Shape;183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89" name="Google Shape;189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2" name="Google Shape;202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3" name="Google Shape;203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09" name="Google Shape;209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2" name="Google Shape;222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23" name="Google Shape;223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" name="Google Shape;228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9" name="Google Shape;229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9" name="Google Shape;239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1" name="Google Shape;241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3" name="Google Shape;243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4" name="Google Shape;244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45" name="Google Shape;245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51" name="Google Shape;251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7" name="Google Shape;267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68" name="Google Shape;268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74" name="Google Shape;274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2" name="Google Shape;282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" name="Google Shape;14;p3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" name="Google Shape;15;p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"/>
          <p:cNvSpPr txBox="1"/>
          <p:nvPr>
            <p:ph idx="1" type="subTitle"/>
          </p:nvPr>
        </p:nvSpPr>
        <p:spPr>
          <a:xfrm>
            <a:off x="1410963" y="142341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21"/>
          <p:cNvSpPr txBox="1"/>
          <p:nvPr>
            <p:ph idx="3" type="subTitle"/>
          </p:nvPr>
        </p:nvSpPr>
        <p:spPr>
          <a:xfrm>
            <a:off x="1410988" y="2450149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1"/>
          <p:cNvSpPr txBox="1"/>
          <p:nvPr>
            <p:ph idx="5" type="subTitle"/>
          </p:nvPr>
        </p:nvSpPr>
        <p:spPr>
          <a:xfrm>
            <a:off x="5415963" y="1423411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1"/>
          <p:cNvSpPr txBox="1"/>
          <p:nvPr>
            <p:ph idx="7" type="subTitle"/>
          </p:nvPr>
        </p:nvSpPr>
        <p:spPr>
          <a:xfrm>
            <a:off x="1410963" y="3476889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1"/>
          <p:cNvSpPr txBox="1"/>
          <p:nvPr>
            <p:ph idx="9" type="subTitle"/>
          </p:nvPr>
        </p:nvSpPr>
        <p:spPr>
          <a:xfrm>
            <a:off x="5415788" y="245015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1"/>
          <p:cNvSpPr txBox="1"/>
          <p:nvPr>
            <p:ph idx="14" type="subTitle"/>
          </p:nvPr>
        </p:nvSpPr>
        <p:spPr>
          <a:xfrm>
            <a:off x="5415963" y="347688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5" name="Google Shape;325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26" name="Google Shape;326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32" name="Google Shape;332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21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338" name="Google Shape;338;p2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46" name="Google Shape;346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83" name="Google Shape;383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2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4" name="Google Shape;464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5" name="Google Shape;465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5" name="Google Shape;25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1" name="Google Shape;31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" name="Google Shape;43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9" name="Google Shape;49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5"/>
          <p:cNvGrpSpPr/>
          <p:nvPr/>
        </p:nvGrpSpPr>
        <p:grpSpPr>
          <a:xfrm>
            <a:off x="4524300" y="1242225"/>
            <a:ext cx="95400" cy="3116250"/>
            <a:chOff x="4524300" y="1013625"/>
            <a:chExt cx="95400" cy="3116250"/>
          </a:xfrm>
        </p:grpSpPr>
        <p:sp>
          <p:nvSpPr>
            <p:cNvPr id="55" name="Google Shape;55;p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" name="Google Shape;78;p7"/>
          <p:cNvGrpSpPr/>
          <p:nvPr/>
        </p:nvGrpSpPr>
        <p:grpSpPr>
          <a:xfrm>
            <a:off x="4524300" y="1013625"/>
            <a:ext cx="95400" cy="3116250"/>
            <a:chOff x="4524300" y="1013625"/>
            <a:chExt cx="95400" cy="3116250"/>
          </a:xfrm>
        </p:grpSpPr>
        <p:sp>
          <p:nvSpPr>
            <p:cNvPr id="79" name="Google Shape;79;p7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88" name="Google Shape;88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94" name="Google Shape;94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3" name="Google Shape;103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104" name="Google Shape;104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9" Type="http://schemas.openxmlformats.org/officeDocument/2006/relationships/image" Target="../media/image16.jpg"/><Relationship Id="rId5" Type="http://schemas.openxmlformats.org/officeDocument/2006/relationships/image" Target="../media/image3.jpg"/><Relationship Id="rId6" Type="http://schemas.openxmlformats.org/officeDocument/2006/relationships/image" Target="../media/image10.jpg"/><Relationship Id="rId7" Type="http://schemas.openxmlformats.org/officeDocument/2006/relationships/image" Target="../media/image19.png"/><Relationship Id="rId8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5"/>
          <p:cNvSpPr/>
          <p:nvPr/>
        </p:nvSpPr>
        <p:spPr>
          <a:xfrm>
            <a:off x="827700" y="679600"/>
            <a:ext cx="1737000" cy="17343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 txBox="1"/>
          <p:nvPr>
            <p:ph type="ctrTitle"/>
          </p:nvPr>
        </p:nvSpPr>
        <p:spPr>
          <a:xfrm>
            <a:off x="729325" y="2444088"/>
            <a:ext cx="4079700" cy="11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Quack</a:t>
            </a:r>
            <a:endParaRPr/>
          </a:p>
        </p:txBody>
      </p:sp>
      <p:sp>
        <p:nvSpPr>
          <p:cNvPr id="510" name="Google Shape;510;p25"/>
          <p:cNvSpPr txBox="1"/>
          <p:nvPr>
            <p:ph idx="1" type="subTitle"/>
          </p:nvPr>
        </p:nvSpPr>
        <p:spPr>
          <a:xfrm>
            <a:off x="727000" y="3675200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Bestagons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5827391" y="2727835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036442" y="2901883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804345" y="351587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804345" y="3204513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804345" y="3061064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804345" y="3360207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6288337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6804345" y="296748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6288337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6116020" y="3204513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6288337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6288337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6288337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147196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147196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147196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697577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697577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6975771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7147196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697577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697577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147196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6804345" y="3671568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6632054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6459763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6632054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6459763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6459763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6459763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6459763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6459763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6632054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6632054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6632054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6632054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6792100" y="3891973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6116020" y="2967485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116020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6116020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6116020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6116020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319514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319514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319514" y="3360207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7835522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7319514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7319514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7835522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766323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766323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766323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7663231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7663231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766323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8006947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835522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7491805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7835522" y="3204513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7835522" y="3061064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8006947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7835522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8006947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7491805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7491805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7491805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7491805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8162641" y="2772461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8162641" y="2772461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8173129" y="2782084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8173129" y="2827549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646147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764205" y="2701671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882232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7158576" y="2327273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7807545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7935236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646607" y="2523460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8170507" y="2589954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8027084" y="2589954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916882" y="2122898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4992525" y="1047062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4992525" y="1047062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5098380" y="1404255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5168574" y="1477530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5371072" y="1477530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5274399" y="1477530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5473847" y="1588419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552168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558986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5197067" y="1721730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038920" y="1721730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247520" y="1721730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5197067" y="1858091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6444635" y="1858091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6110870" y="1936461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5931770" y="1936461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5740468" y="1936461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5550172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5358870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5358870" y="2032097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5197067" y="1936461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5197067" y="2032097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5197067" y="2127763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5197067" y="2223399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106064" y="2032097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5354813" y="212776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5354813" y="222544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5354813" y="232416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5354813" y="242184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6110870" y="2421840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6661380" y="2324160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6889319" y="2223399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02007" y="1310369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602007" y="1310369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662365" y="1515042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7905503" y="1362835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7710453" y="1688198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461758" y="1688198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556228" y="1688198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7710453" y="1766045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122394" y="1766045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64398" y="1810645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122394" y="1810645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8021814" y="1810645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7912503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7803166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7803166" y="1865759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7710453" y="1810645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7710453" y="1865759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7710453" y="1919982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7710453" y="1975097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500249" y="1865759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7800544" y="1919982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164398" y="2087921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245732" y="2031941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376045" y="1975097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7710453" y="1612108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7710453" y="2220856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7710453" y="2288189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7710453" y="2355548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7710453" y="2757866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192375" y="2143009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401400" y="2143009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401400" y="2220856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7710453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7710453" y="2910938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5"/>
          <p:cNvSpPr/>
          <p:nvPr/>
        </p:nvSpPr>
        <p:spPr>
          <a:xfrm>
            <a:off x="7811924" y="2910938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5"/>
          <p:cNvSpPr/>
          <p:nvPr/>
        </p:nvSpPr>
        <p:spPr>
          <a:xfrm>
            <a:off x="783465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5"/>
          <p:cNvSpPr/>
          <p:nvPr/>
        </p:nvSpPr>
        <p:spPr>
          <a:xfrm>
            <a:off x="7957969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5"/>
          <p:cNvSpPr/>
          <p:nvPr/>
        </p:nvSpPr>
        <p:spPr>
          <a:xfrm>
            <a:off x="8082172" y="2860202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5"/>
          <p:cNvSpPr/>
          <p:nvPr/>
        </p:nvSpPr>
        <p:spPr>
          <a:xfrm>
            <a:off x="820637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5"/>
          <p:cNvSpPr/>
          <p:nvPr/>
        </p:nvSpPr>
        <p:spPr>
          <a:xfrm>
            <a:off x="8329688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5"/>
          <p:cNvSpPr/>
          <p:nvPr/>
        </p:nvSpPr>
        <p:spPr>
          <a:xfrm>
            <a:off x="8453892" y="2860202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5"/>
          <p:cNvSpPr/>
          <p:nvPr/>
        </p:nvSpPr>
        <p:spPr>
          <a:xfrm>
            <a:off x="8287710" y="826690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5"/>
          <p:cNvSpPr/>
          <p:nvPr/>
        </p:nvSpPr>
        <p:spPr>
          <a:xfrm>
            <a:off x="8287710" y="819716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5"/>
          <p:cNvSpPr/>
          <p:nvPr/>
        </p:nvSpPr>
        <p:spPr>
          <a:xfrm>
            <a:off x="8287710" y="826690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5"/>
          <p:cNvSpPr/>
          <p:nvPr/>
        </p:nvSpPr>
        <p:spPr>
          <a:xfrm>
            <a:off x="8334932" y="983249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5"/>
          <p:cNvSpPr/>
          <p:nvPr/>
        </p:nvSpPr>
        <p:spPr>
          <a:xfrm>
            <a:off x="8371666" y="1116211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25"/>
          <p:cNvSpPr/>
          <p:nvPr/>
        </p:nvSpPr>
        <p:spPr>
          <a:xfrm>
            <a:off x="8371666" y="1176543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5"/>
          <p:cNvSpPr/>
          <p:nvPr/>
        </p:nvSpPr>
        <p:spPr>
          <a:xfrm>
            <a:off x="8687406" y="1176543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25"/>
          <p:cNvSpPr/>
          <p:nvPr/>
        </p:nvSpPr>
        <p:spPr>
          <a:xfrm>
            <a:off x="8720653" y="1211546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25"/>
          <p:cNvSpPr/>
          <p:nvPr/>
        </p:nvSpPr>
        <p:spPr>
          <a:xfrm>
            <a:off x="8688298" y="1211546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25"/>
          <p:cNvSpPr/>
          <p:nvPr/>
        </p:nvSpPr>
        <p:spPr>
          <a:xfrm>
            <a:off x="8610451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25"/>
          <p:cNvSpPr/>
          <p:nvPr/>
        </p:nvSpPr>
        <p:spPr>
          <a:xfrm>
            <a:off x="8526469" y="1211546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5"/>
          <p:cNvSpPr/>
          <p:nvPr/>
        </p:nvSpPr>
        <p:spPr>
          <a:xfrm>
            <a:off x="8442513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5"/>
          <p:cNvSpPr/>
          <p:nvPr/>
        </p:nvSpPr>
        <p:spPr>
          <a:xfrm>
            <a:off x="8442513" y="1253524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5"/>
          <p:cNvSpPr/>
          <p:nvPr/>
        </p:nvSpPr>
        <p:spPr>
          <a:xfrm>
            <a:off x="8371666" y="1211546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5"/>
          <p:cNvSpPr/>
          <p:nvPr/>
        </p:nvSpPr>
        <p:spPr>
          <a:xfrm>
            <a:off x="8371666" y="1253524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5"/>
          <p:cNvSpPr/>
          <p:nvPr/>
        </p:nvSpPr>
        <p:spPr>
          <a:xfrm>
            <a:off x="8371666" y="1295502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5"/>
          <p:cNvSpPr/>
          <p:nvPr/>
        </p:nvSpPr>
        <p:spPr>
          <a:xfrm>
            <a:off x="8440756" y="1295502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>
            <a:off x="8720653" y="1349725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>
            <a:off x="8371666" y="1058474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>
            <a:off x="8371666" y="1467793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>
            <a:off x="8741629" y="1392595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>
            <a:off x="8371666" y="1508906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>
            <a:off x="8448648" y="1508906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4" name="Google Shape;6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913" y="728775"/>
            <a:ext cx="1647600" cy="164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34"/>
          <p:cNvSpPr txBox="1"/>
          <p:nvPr>
            <p:ph type="title"/>
          </p:nvPr>
        </p:nvSpPr>
        <p:spPr>
          <a:xfrm>
            <a:off x="1876200" y="1340850"/>
            <a:ext cx="53916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Official Prod Deployments</a:t>
            </a:r>
            <a:endParaRPr sz="6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35"/>
          <p:cNvSpPr txBox="1"/>
          <p:nvPr>
            <p:ph type="title"/>
          </p:nvPr>
        </p:nvSpPr>
        <p:spPr>
          <a:xfrm>
            <a:off x="5162075" y="1882750"/>
            <a:ext cx="310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FrontEnd: Rate Food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9" name="Google Shape;949;p35"/>
          <p:cNvSpPr txBox="1"/>
          <p:nvPr>
            <p:ph idx="1" type="body"/>
          </p:nvPr>
        </p:nvSpPr>
        <p:spPr>
          <a:xfrm>
            <a:off x="5162065" y="2496159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Basic template to rate and view food ratings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Finishing touches to UI to match new app UI</a:t>
            </a:r>
            <a:endParaRPr/>
          </a:p>
        </p:txBody>
      </p:sp>
      <p:pic>
        <p:nvPicPr>
          <p:cNvPr id="950" name="Google Shape;950;p35"/>
          <p:cNvPicPr preferRelativeResize="0"/>
          <p:nvPr/>
        </p:nvPicPr>
        <p:blipFill rotWithShape="1">
          <a:blip r:embed="rId3">
            <a:alphaModFix/>
          </a:blip>
          <a:srcRect b="0" l="0" r="0" t="1400"/>
          <a:stretch/>
        </p:blipFill>
        <p:spPr>
          <a:xfrm>
            <a:off x="975500" y="157650"/>
            <a:ext cx="2435700" cy="4900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36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Connecting the FrontEnd and Backend</a:t>
            </a:r>
            <a:endParaRPr/>
          </a:p>
        </p:txBody>
      </p:sp>
      <p:sp>
        <p:nvSpPr>
          <p:cNvPr id="956" name="Google Shape;956;p36"/>
          <p:cNvSpPr txBox="1"/>
          <p:nvPr>
            <p:ph idx="2" type="body"/>
          </p:nvPr>
        </p:nvSpPr>
        <p:spPr>
          <a:xfrm>
            <a:off x="4001400" y="1571125"/>
            <a:ext cx="44226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JWT Integration in the Front End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Where Am I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DCT Web Scraper Integrated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Routine Scheduler Probes DCT Web Scraper to update data every 12 hours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37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Connecting the FrontEnd and Backend</a:t>
            </a:r>
            <a:endParaRPr/>
          </a:p>
        </p:txBody>
      </p:sp>
      <p:sp>
        <p:nvSpPr>
          <p:cNvPr id="962" name="Google Shape;962;p37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Connecting database to backend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Push notification devices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Favorites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Refactoring + Cleanup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8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03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68" name="Google Shape;968;p38"/>
          <p:cNvSpPr txBox="1"/>
          <p:nvPr>
            <p:ph idx="2" type="title"/>
          </p:nvPr>
        </p:nvSpPr>
        <p:spPr>
          <a:xfrm>
            <a:off x="3216900" y="2888125"/>
            <a:ext cx="2622000" cy="14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How did we measure up to our</a:t>
            </a:r>
            <a:r>
              <a:rPr lang="en">
                <a:solidFill>
                  <a:schemeClr val="accent3"/>
                </a:solidFill>
              </a:rPr>
              <a:t> goals?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969" name="Google Shape;969;p3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970" name="Google Shape;970;p38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8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8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8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8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8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8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8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8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8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8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8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8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8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8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8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8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8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8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8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8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8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Google Shape;1006;p39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836" y="447675"/>
            <a:ext cx="6870324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4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838" y="447675"/>
            <a:ext cx="6870324" cy="4248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41"/>
          <p:cNvSpPr txBox="1"/>
          <p:nvPr>
            <p:ph type="title"/>
          </p:nvPr>
        </p:nvSpPr>
        <p:spPr>
          <a:xfrm>
            <a:off x="1037713" y="144000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Final Project Showcase</a:t>
            </a:r>
            <a:endParaRPr sz="3000"/>
          </a:p>
        </p:txBody>
      </p:sp>
      <p:sp>
        <p:nvSpPr>
          <p:cNvPr id="1017" name="Google Shape;1017;p41"/>
          <p:cNvSpPr txBox="1"/>
          <p:nvPr>
            <p:ph idx="1" type="subTitle"/>
          </p:nvPr>
        </p:nvSpPr>
        <p:spPr>
          <a:xfrm>
            <a:off x="1074913" y="2565975"/>
            <a:ext cx="25800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Monday, December 6th</a:t>
            </a:r>
            <a:endParaRPr sz="2100"/>
          </a:p>
        </p:txBody>
      </p:sp>
      <p:sp>
        <p:nvSpPr>
          <p:cNvPr id="1018" name="Google Shape;1018;p41"/>
          <p:cNvSpPr txBox="1"/>
          <p:nvPr>
            <p:ph idx="2" type="body"/>
          </p:nvPr>
        </p:nvSpPr>
        <p:spPr>
          <a:xfrm>
            <a:off x="4001388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Record/create video presentation with accompanying slides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Ensure our app works properly from beginning to end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Make sure our GitHub project is cleaned up and presentable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42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</a:t>
            </a:r>
            <a:r>
              <a:rPr lang="en">
                <a:solidFill>
                  <a:schemeClr val="accent2"/>
                </a:solidFill>
              </a:rPr>
              <a:t>H</a:t>
            </a:r>
            <a:r>
              <a:rPr lang="en">
                <a:solidFill>
                  <a:schemeClr val="accent3"/>
                </a:solidFill>
              </a:rPr>
              <a:t>A</a:t>
            </a:r>
            <a:r>
              <a:rPr lang="en">
                <a:solidFill>
                  <a:schemeClr val="accent4"/>
                </a:solidFill>
              </a:rPr>
              <a:t>N</a:t>
            </a:r>
            <a:r>
              <a:rPr lang="en">
                <a:solidFill>
                  <a:schemeClr val="accent5"/>
                </a:solidFill>
              </a:rPr>
              <a:t>K</a:t>
            </a:r>
            <a:r>
              <a:rPr lang="en">
                <a:solidFill>
                  <a:schemeClr val="accent6"/>
                </a:solidFill>
              </a:rPr>
              <a:t>S</a:t>
            </a:r>
            <a:endParaRPr/>
          </a:p>
        </p:txBody>
      </p:sp>
      <p:sp>
        <p:nvSpPr>
          <p:cNvPr id="1024" name="Google Shape;1024;p42"/>
          <p:cNvSpPr/>
          <p:nvPr/>
        </p:nvSpPr>
        <p:spPr>
          <a:xfrm>
            <a:off x="11865675" y="1028350"/>
            <a:ext cx="40050" cy="12525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42"/>
          <p:cNvSpPr txBox="1"/>
          <p:nvPr/>
        </p:nvSpPr>
        <p:spPr>
          <a:xfrm>
            <a:off x="2736850" y="2214475"/>
            <a:ext cx="4236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Please remember to share your </a:t>
            </a:r>
            <a:r>
              <a:rPr b="1" lang="en" sz="2100">
                <a:solidFill>
                  <a:srgbClr val="972CB4"/>
                </a:solidFill>
                <a:latin typeface="Roboto"/>
                <a:ea typeface="Roboto"/>
                <a:cs typeface="Roboto"/>
                <a:sym typeface="Roboto"/>
              </a:rPr>
              <a:t>feedback</a:t>
            </a: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 :)</a:t>
            </a:r>
            <a:endParaRPr sz="2100"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26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00" name="Google Shape;700;p26"/>
          <p:cNvSpPr txBox="1"/>
          <p:nvPr>
            <p:ph idx="2" type="subTitle"/>
          </p:nvPr>
        </p:nvSpPr>
        <p:spPr>
          <a:xfrm>
            <a:off x="429306" y="3486182"/>
            <a:ext cx="1158000" cy="11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Owner</a:t>
            </a:r>
            <a:endParaRPr/>
          </a:p>
        </p:txBody>
      </p:sp>
      <p:sp>
        <p:nvSpPr>
          <p:cNvPr id="701" name="Google Shape;701;p26"/>
          <p:cNvSpPr txBox="1"/>
          <p:nvPr>
            <p:ph idx="3" type="subTitle"/>
          </p:nvPr>
        </p:nvSpPr>
        <p:spPr>
          <a:xfrm>
            <a:off x="1728037" y="3485962"/>
            <a:ext cx="1430400" cy="11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Master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6"/>
          <p:cNvSpPr txBox="1"/>
          <p:nvPr>
            <p:ph idx="5" type="subTitle"/>
          </p:nvPr>
        </p:nvSpPr>
        <p:spPr>
          <a:xfrm>
            <a:off x="1864162" y="3216247"/>
            <a:ext cx="1158000" cy="3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Rafael Piloto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703" name="Google Shape;703;p26"/>
          <p:cNvSpPr txBox="1"/>
          <p:nvPr>
            <p:ph idx="6" type="subTitle"/>
          </p:nvPr>
        </p:nvSpPr>
        <p:spPr>
          <a:xfrm>
            <a:off x="332049" y="3216240"/>
            <a:ext cx="1430400" cy="3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Miles Robertson</a:t>
            </a:r>
            <a:endParaRPr sz="1600">
              <a:solidFill>
                <a:schemeClr val="accent1"/>
              </a:solidFill>
            </a:endParaRPr>
          </a:p>
        </p:txBody>
      </p:sp>
      <p:grpSp>
        <p:nvGrpSpPr>
          <p:cNvPr id="704" name="Google Shape;704;p26"/>
          <p:cNvGrpSpPr/>
          <p:nvPr/>
        </p:nvGrpSpPr>
        <p:grpSpPr>
          <a:xfrm>
            <a:off x="438051" y="1459164"/>
            <a:ext cx="1218371" cy="1658699"/>
            <a:chOff x="3930875" y="1036502"/>
            <a:chExt cx="1348800" cy="1850400"/>
          </a:xfrm>
        </p:grpSpPr>
        <p:pic>
          <p:nvPicPr>
            <p:cNvPr id="705" name="Google Shape;705;p26"/>
            <p:cNvPicPr preferRelativeResize="0"/>
            <p:nvPr/>
          </p:nvPicPr>
          <p:blipFill rotWithShape="1">
            <a:blip r:embed="rId3">
              <a:alphaModFix amt="95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pic>
          <p:nvPicPr>
            <p:cNvPr id="706" name="Google Shape;706;p26"/>
            <p:cNvPicPr preferRelativeResize="0"/>
            <p:nvPr/>
          </p:nvPicPr>
          <p:blipFill rotWithShape="1">
            <a:blip r:embed="rId4">
              <a:alphaModFix amt="18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pic>
        <p:nvPicPr>
          <p:cNvPr id="707" name="Google Shape;707;p26"/>
          <p:cNvPicPr preferRelativeResize="0"/>
          <p:nvPr/>
        </p:nvPicPr>
        <p:blipFill rotWithShape="1">
          <a:blip r:embed="rId5">
            <a:alphaModFix/>
          </a:blip>
          <a:srcRect b="0" l="16333" r="10779" t="0"/>
          <a:stretch/>
        </p:blipFill>
        <p:spPr>
          <a:xfrm>
            <a:off x="1808525" y="1474550"/>
            <a:ext cx="1282200" cy="165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08" name="Google Shape;708;p26"/>
          <p:cNvPicPr preferRelativeResize="0"/>
          <p:nvPr/>
        </p:nvPicPr>
        <p:blipFill rotWithShape="1">
          <a:blip r:embed="rId6">
            <a:alphaModFix/>
          </a:blip>
          <a:srcRect b="0" l="0" r="0" t="10754"/>
          <a:stretch/>
        </p:blipFill>
        <p:spPr>
          <a:xfrm>
            <a:off x="374076" y="1459350"/>
            <a:ext cx="1282200" cy="165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09" name="Google Shape;709;p26"/>
          <p:cNvGrpSpPr/>
          <p:nvPr/>
        </p:nvGrpSpPr>
        <p:grpSpPr>
          <a:xfrm flipH="1" rot="10800000">
            <a:off x="1808533" y="1474410"/>
            <a:ext cx="487608" cy="349431"/>
            <a:chOff x="-2817590" y="3784091"/>
            <a:chExt cx="1880477" cy="1357541"/>
          </a:xfrm>
        </p:grpSpPr>
        <p:sp>
          <p:nvSpPr>
            <p:cNvPr id="710" name="Google Shape;710;p26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" name="Google Shape;713;p26"/>
          <p:cNvGrpSpPr/>
          <p:nvPr/>
        </p:nvGrpSpPr>
        <p:grpSpPr>
          <a:xfrm flipH="1" rot="10800000">
            <a:off x="1168807" y="1455369"/>
            <a:ext cx="487608" cy="349431"/>
            <a:chOff x="-77" y="3784091"/>
            <a:chExt cx="1880477" cy="1357541"/>
          </a:xfrm>
        </p:grpSpPr>
        <p:sp>
          <p:nvSpPr>
            <p:cNvPr id="714" name="Google Shape;714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17" name="Google Shape;717;p26"/>
          <p:cNvPicPr preferRelativeResize="0"/>
          <p:nvPr/>
        </p:nvPicPr>
        <p:blipFill>
          <a:blip r:embed="rId7">
            <a:alphaModFix amt="73000"/>
          </a:blip>
          <a:stretch>
            <a:fillRect/>
          </a:stretch>
        </p:blipFill>
        <p:spPr>
          <a:xfrm>
            <a:off x="4715787" y="1475499"/>
            <a:ext cx="1218300" cy="16587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18" name="Google Shape;718;p26"/>
          <p:cNvSpPr txBox="1"/>
          <p:nvPr>
            <p:ph idx="1" type="subTitle"/>
          </p:nvPr>
        </p:nvSpPr>
        <p:spPr>
          <a:xfrm>
            <a:off x="4683838" y="3486888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19" name="Google Shape;719;p26"/>
          <p:cNvSpPr txBox="1"/>
          <p:nvPr>
            <p:ph idx="4" type="subTitle"/>
          </p:nvPr>
        </p:nvSpPr>
        <p:spPr>
          <a:xfrm>
            <a:off x="4642038" y="319731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Mimi Olayeye</a:t>
            </a:r>
            <a:endParaRPr sz="1600"/>
          </a:p>
        </p:txBody>
      </p:sp>
      <p:grpSp>
        <p:nvGrpSpPr>
          <p:cNvPr id="720" name="Google Shape;720;p26"/>
          <p:cNvGrpSpPr/>
          <p:nvPr/>
        </p:nvGrpSpPr>
        <p:grpSpPr>
          <a:xfrm flipH="1" rot="10800000">
            <a:off x="5459002" y="1474409"/>
            <a:ext cx="473880" cy="349431"/>
            <a:chOff x="-77" y="3784091"/>
            <a:chExt cx="1880477" cy="1357541"/>
          </a:xfrm>
        </p:grpSpPr>
        <p:sp>
          <p:nvSpPr>
            <p:cNvPr id="721" name="Google Shape;721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26"/>
          <p:cNvSpPr txBox="1"/>
          <p:nvPr>
            <p:ph idx="2" type="subTitle"/>
          </p:nvPr>
        </p:nvSpPr>
        <p:spPr>
          <a:xfrm>
            <a:off x="6056050" y="3486538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25" name="Google Shape;725;p26"/>
          <p:cNvSpPr txBox="1"/>
          <p:nvPr>
            <p:ph idx="6" type="subTitle"/>
          </p:nvPr>
        </p:nvSpPr>
        <p:spPr>
          <a:xfrm>
            <a:off x="6056050" y="319731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Brenda Cano</a:t>
            </a:r>
            <a:endParaRPr sz="1600"/>
          </a:p>
        </p:txBody>
      </p:sp>
      <p:pic>
        <p:nvPicPr>
          <p:cNvPr id="726" name="Google Shape;726;p26"/>
          <p:cNvPicPr preferRelativeResize="0"/>
          <p:nvPr/>
        </p:nvPicPr>
        <p:blipFill rotWithShape="1">
          <a:blip r:embed="rId8">
            <a:alphaModFix/>
          </a:blip>
          <a:srcRect b="22582" l="14880" r="21143" t="9927"/>
          <a:stretch/>
        </p:blipFill>
        <p:spPr>
          <a:xfrm>
            <a:off x="6109438" y="1460125"/>
            <a:ext cx="1158000" cy="165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27" name="Google Shape;727;p26"/>
          <p:cNvGrpSpPr/>
          <p:nvPr/>
        </p:nvGrpSpPr>
        <p:grpSpPr>
          <a:xfrm flipH="1" rot="10800000">
            <a:off x="6866725" y="1459171"/>
            <a:ext cx="400730" cy="341829"/>
            <a:chOff x="-77" y="3784091"/>
            <a:chExt cx="1880477" cy="1357541"/>
          </a:xfrm>
        </p:grpSpPr>
        <p:sp>
          <p:nvSpPr>
            <p:cNvPr id="728" name="Google Shape;728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26"/>
          <p:cNvSpPr txBox="1"/>
          <p:nvPr>
            <p:ph idx="3" type="subTitle"/>
          </p:nvPr>
        </p:nvSpPr>
        <p:spPr>
          <a:xfrm>
            <a:off x="7428250" y="3486888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32" name="Google Shape;732;p26"/>
          <p:cNvSpPr txBox="1"/>
          <p:nvPr>
            <p:ph idx="5" type="subTitle"/>
          </p:nvPr>
        </p:nvSpPr>
        <p:spPr>
          <a:xfrm>
            <a:off x="7470050" y="3197388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David Wei</a:t>
            </a:r>
            <a:endParaRPr sz="1600"/>
          </a:p>
        </p:txBody>
      </p:sp>
      <p:pic>
        <p:nvPicPr>
          <p:cNvPr id="733" name="Google Shape;733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67675" y="1431225"/>
            <a:ext cx="1282200" cy="170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34" name="Google Shape;734;p26"/>
          <p:cNvGrpSpPr/>
          <p:nvPr/>
        </p:nvGrpSpPr>
        <p:grpSpPr>
          <a:xfrm flipH="1" rot="10800000">
            <a:off x="7470053" y="1431218"/>
            <a:ext cx="492685" cy="341829"/>
            <a:chOff x="-2817590" y="3784091"/>
            <a:chExt cx="1880477" cy="1357541"/>
          </a:xfrm>
        </p:grpSpPr>
        <p:sp>
          <p:nvSpPr>
            <p:cNvPr id="735" name="Google Shape;735;p26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6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6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38" name="Google Shape;738;p26"/>
          <p:cNvPicPr preferRelativeResize="0"/>
          <p:nvPr/>
        </p:nvPicPr>
        <p:blipFill rotWithShape="1">
          <a:blip r:embed="rId10">
            <a:alphaModFix/>
          </a:blip>
          <a:srcRect b="1352" l="0" r="0" t="1352"/>
          <a:stretch/>
        </p:blipFill>
        <p:spPr>
          <a:xfrm>
            <a:off x="3242975" y="1502000"/>
            <a:ext cx="1282200" cy="1603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39" name="Google Shape;739;p26"/>
          <p:cNvSpPr txBox="1"/>
          <p:nvPr>
            <p:ph idx="1" type="subTitle"/>
          </p:nvPr>
        </p:nvSpPr>
        <p:spPr>
          <a:xfrm>
            <a:off x="3299641" y="3486175"/>
            <a:ext cx="1158000" cy="11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40" name="Google Shape;740;p26"/>
          <p:cNvSpPr txBox="1"/>
          <p:nvPr>
            <p:ph idx="4" type="subTitle"/>
          </p:nvPr>
        </p:nvSpPr>
        <p:spPr>
          <a:xfrm>
            <a:off x="3163449" y="3216483"/>
            <a:ext cx="1430400" cy="3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Ore Adenikinju</a:t>
            </a:r>
            <a:endParaRPr sz="1600">
              <a:solidFill>
                <a:schemeClr val="accent3"/>
              </a:solidFill>
            </a:endParaRPr>
          </a:p>
        </p:txBody>
      </p:sp>
      <p:grpSp>
        <p:nvGrpSpPr>
          <p:cNvPr id="741" name="Google Shape;741;p26"/>
          <p:cNvGrpSpPr/>
          <p:nvPr/>
        </p:nvGrpSpPr>
        <p:grpSpPr>
          <a:xfrm flipH="1" rot="10800000">
            <a:off x="4031058" y="1501990"/>
            <a:ext cx="487608" cy="349431"/>
            <a:chOff x="-77" y="3784091"/>
            <a:chExt cx="1880477" cy="1357541"/>
          </a:xfrm>
        </p:grpSpPr>
        <p:sp>
          <p:nvSpPr>
            <p:cNvPr id="742" name="Google Shape;742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50" name="Google Shape;750;p27"/>
          <p:cNvSpPr txBox="1"/>
          <p:nvPr>
            <p:ph idx="1" type="subTitle"/>
          </p:nvPr>
        </p:nvSpPr>
        <p:spPr>
          <a:xfrm>
            <a:off x="720000" y="20241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Acknowledging Feedback</a:t>
            </a:r>
            <a:endParaRPr/>
          </a:p>
        </p:txBody>
      </p:sp>
      <p:sp>
        <p:nvSpPr>
          <p:cNvPr id="751" name="Google Shape;751;p27"/>
          <p:cNvSpPr txBox="1"/>
          <p:nvPr>
            <p:ph idx="2" type="title"/>
          </p:nvPr>
        </p:nvSpPr>
        <p:spPr>
          <a:xfrm>
            <a:off x="13296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52" name="Google Shape;752;p27"/>
          <p:cNvSpPr txBox="1"/>
          <p:nvPr>
            <p:ph idx="4" type="subTitle"/>
          </p:nvPr>
        </p:nvSpPr>
        <p:spPr>
          <a:xfrm>
            <a:off x="3311300" y="3350738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accomplish?</a:t>
            </a:r>
            <a:endParaRPr/>
          </a:p>
        </p:txBody>
      </p:sp>
      <p:sp>
        <p:nvSpPr>
          <p:cNvPr id="753" name="Google Shape;753;p27"/>
          <p:cNvSpPr txBox="1"/>
          <p:nvPr>
            <p:ph idx="5" type="title"/>
          </p:nvPr>
        </p:nvSpPr>
        <p:spPr>
          <a:xfrm>
            <a:off x="3920825" y="2898438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54" name="Google Shape;754;p27"/>
          <p:cNvSpPr txBox="1"/>
          <p:nvPr>
            <p:ph idx="7" type="subTitle"/>
          </p:nvPr>
        </p:nvSpPr>
        <p:spPr>
          <a:xfrm>
            <a:off x="5739500" y="2024125"/>
            <a:ext cx="2849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measure up to our goals?</a:t>
            </a:r>
            <a:endParaRPr/>
          </a:p>
        </p:txBody>
      </p:sp>
      <p:sp>
        <p:nvSpPr>
          <p:cNvPr id="755" name="Google Shape;755;p27"/>
          <p:cNvSpPr txBox="1"/>
          <p:nvPr>
            <p:ph idx="8" type="title"/>
          </p:nvPr>
        </p:nvSpPr>
        <p:spPr>
          <a:xfrm>
            <a:off x="66152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56" name="Google Shape;756;p27"/>
          <p:cNvGrpSpPr/>
          <p:nvPr/>
        </p:nvGrpSpPr>
        <p:grpSpPr>
          <a:xfrm>
            <a:off x="1248645" y="2619277"/>
            <a:ext cx="1259918" cy="1370679"/>
            <a:chOff x="6198197" y="1098851"/>
            <a:chExt cx="2945797" cy="2945797"/>
          </a:xfrm>
        </p:grpSpPr>
        <p:sp>
          <p:nvSpPr>
            <p:cNvPr id="757" name="Google Shape;757;p27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7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7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7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7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7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7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7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7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7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7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7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7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" name="Google Shape;789;p27"/>
          <p:cNvGrpSpPr/>
          <p:nvPr/>
        </p:nvGrpSpPr>
        <p:grpSpPr>
          <a:xfrm>
            <a:off x="3770684" y="1112707"/>
            <a:ext cx="1398123" cy="1370569"/>
            <a:chOff x="6945936" y="1456203"/>
            <a:chExt cx="2159597" cy="2231107"/>
          </a:xfrm>
        </p:grpSpPr>
        <p:sp>
          <p:nvSpPr>
            <p:cNvPr id="790" name="Google Shape;790;p27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7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7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7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7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7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7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7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7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7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7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7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7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7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7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7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7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27"/>
          <p:cNvGrpSpPr/>
          <p:nvPr/>
        </p:nvGrpSpPr>
        <p:grpSpPr>
          <a:xfrm>
            <a:off x="6465145" y="2738025"/>
            <a:ext cx="1398107" cy="1370666"/>
            <a:chOff x="5612559" y="834972"/>
            <a:chExt cx="3473558" cy="3473558"/>
          </a:xfrm>
        </p:grpSpPr>
        <p:sp>
          <p:nvSpPr>
            <p:cNvPr id="809" name="Google Shape;809;p27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7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7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7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7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7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7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7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7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7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7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7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7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7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7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7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7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7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7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7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7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7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7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7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7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7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7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7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7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7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7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7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28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46" name="Google Shape;846;p28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Acknowledging Feedback</a:t>
            </a:r>
            <a:endParaRPr/>
          </a:p>
        </p:txBody>
      </p:sp>
      <p:grpSp>
        <p:nvGrpSpPr>
          <p:cNvPr id="847" name="Google Shape;847;p28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48" name="Google Shape;848;p28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8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8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8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8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8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8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8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8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8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8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8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8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8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8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8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8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8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8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8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8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8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8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8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8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8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8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8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8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8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8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29"/>
          <p:cNvSpPr/>
          <p:nvPr/>
        </p:nvSpPr>
        <p:spPr>
          <a:xfrm>
            <a:off x="2187300" y="1069875"/>
            <a:ext cx="7555200" cy="3626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740502" y="1889775"/>
            <a:ext cx="2268300" cy="1805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29"/>
          <p:cNvSpPr txBox="1"/>
          <p:nvPr>
            <p:ph idx="4294967295" type="subTitle"/>
          </p:nvPr>
        </p:nvSpPr>
        <p:spPr>
          <a:xfrm>
            <a:off x="2622225" y="2469072"/>
            <a:ext cx="2423700" cy="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Strengths / Positive Feedback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7" name="Google Shape;887;p29"/>
          <p:cNvSpPr/>
          <p:nvPr/>
        </p:nvSpPr>
        <p:spPr>
          <a:xfrm>
            <a:off x="5419500" y="1549153"/>
            <a:ext cx="3724500" cy="27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Frontend design is elegant and straightforward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Well planned progress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Gave clear explanations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Resounding support for our features such as notifications for meals, rating food, and sharing location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Addressed feedback in a clear manner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Loved our pair programming and burn down chart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more!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88" name="Google Shape;888;p29"/>
          <p:cNvCxnSpPr/>
          <p:nvPr/>
        </p:nvCxnSpPr>
        <p:spPr>
          <a:xfrm flipH="1" rot="10800000">
            <a:off x="5113157" y="2784520"/>
            <a:ext cx="478800" cy="16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0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4" name="Google Shape;894;p30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What did we accomplish?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895" name="Google Shape;895;p30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896" name="Google Shape;896;p30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31"/>
          <p:cNvSpPr txBox="1"/>
          <p:nvPr>
            <p:ph type="title"/>
          </p:nvPr>
        </p:nvSpPr>
        <p:spPr>
          <a:xfrm>
            <a:off x="5179094" y="1550550"/>
            <a:ext cx="34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 UI Updates</a:t>
            </a:r>
            <a:endParaRPr/>
          </a:p>
        </p:txBody>
      </p:sp>
      <p:sp>
        <p:nvSpPr>
          <p:cNvPr id="919" name="Google Shape;919;p31"/>
          <p:cNvSpPr txBox="1"/>
          <p:nvPr>
            <p:ph idx="1" type="body"/>
          </p:nvPr>
        </p:nvSpPr>
        <p:spPr>
          <a:xfrm>
            <a:off x="5059707" y="2377675"/>
            <a:ext cx="36624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visually appealing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Maintained simplistic design</a:t>
            </a:r>
            <a:endParaRPr/>
          </a:p>
        </p:txBody>
      </p:sp>
      <p:pic>
        <p:nvPicPr>
          <p:cNvPr id="920" name="Google Shape;9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950" y="257200"/>
            <a:ext cx="2077800" cy="44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2"/>
          <p:cNvSpPr txBox="1"/>
          <p:nvPr>
            <p:ph type="title"/>
          </p:nvPr>
        </p:nvSpPr>
        <p:spPr>
          <a:xfrm>
            <a:off x="720000" y="16683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Pages Examples</a:t>
            </a:r>
            <a:endParaRPr/>
          </a:p>
        </p:txBody>
      </p:sp>
      <p:pic>
        <p:nvPicPr>
          <p:cNvPr id="926" name="Google Shape;9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463" y="739538"/>
            <a:ext cx="2440404" cy="423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3091" y="739538"/>
            <a:ext cx="2430216" cy="423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3532" y="739538"/>
            <a:ext cx="2428006" cy="423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rgbClr val="030509"/>
            </a:gs>
          </a:gsLst>
          <a:lin ang="5400012" scaled="0"/>
        </a:gradFill>
      </p:bgPr>
    </p:bg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21-10-25 at 12 58 59 AM" id="933" name="Google Shape;933;p33"/>
          <p:cNvPicPr preferRelativeResize="0"/>
          <p:nvPr/>
        </p:nvPicPr>
        <p:blipFill rotWithShape="1">
          <a:blip r:embed="rId3">
            <a:alphaModFix/>
          </a:blip>
          <a:srcRect b="1903" l="0" r="0" t="0"/>
          <a:stretch/>
        </p:blipFill>
        <p:spPr>
          <a:xfrm>
            <a:off x="6547700" y="864675"/>
            <a:ext cx="2043225" cy="298985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4" name="Google Shape;9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5900" y="864675"/>
            <a:ext cx="1893550" cy="298985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5" name="Google Shape;935;p33"/>
          <p:cNvSpPr txBox="1"/>
          <p:nvPr/>
        </p:nvSpPr>
        <p:spPr>
          <a:xfrm>
            <a:off x="4295888" y="540000"/>
            <a:ext cx="21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DCT Floor Plan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6" name="Google Shape;936;p33"/>
          <p:cNvSpPr txBox="1"/>
          <p:nvPr/>
        </p:nvSpPr>
        <p:spPr>
          <a:xfrm>
            <a:off x="6467427" y="540000"/>
            <a:ext cx="241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Labeled Map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7" name="Google Shape;937;p33"/>
          <p:cNvSpPr txBox="1"/>
          <p:nvPr/>
        </p:nvSpPr>
        <p:spPr>
          <a:xfrm>
            <a:off x="295600" y="1224875"/>
            <a:ext cx="3713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Save Seated Section </a:t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8" name="Google Shape;938;p33"/>
          <p:cNvSpPr txBox="1"/>
          <p:nvPr/>
        </p:nvSpPr>
        <p:spPr>
          <a:xfrm>
            <a:off x="452625" y="1760600"/>
            <a:ext cx="3066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Colored coded map of the DCT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connected to Fast API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collection on MongoDB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